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ayzeroproject.com/man-made-wonders/us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8226" y="742122"/>
            <a:ext cx="9781899" cy="3643609"/>
          </a:xfrm>
        </p:spPr>
        <p:txBody>
          <a:bodyPr>
            <a:noAutofit/>
          </a:bodyPr>
          <a:lstStyle/>
          <a:p>
            <a:r>
              <a:rPr lang="hu-HU" sz="6000" dirty="0">
                <a:latin typeface="Bodoni MT" panose="02070603080606020203" pitchFamily="18" charset="0"/>
              </a:rPr>
              <a:t>7  WONDERS OF THE USA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</a:t>
            </a:r>
            <a:r>
              <a:rPr lang="hu-HU" dirty="0" err="1" smtClean="0">
                <a:hlinkClick r:id="rId2"/>
              </a:rPr>
              <a:t>dayzeroproject.com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man-made-wonders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usa</a:t>
            </a:r>
            <a:endParaRPr lang="hu-HU" dirty="0" smtClean="0"/>
          </a:p>
          <a:p>
            <a:r>
              <a:rPr lang="hu-HU" dirty="0" smtClean="0"/>
              <a:t>Szél Anett </a:t>
            </a:r>
            <a:r>
              <a:rPr lang="hu-HU" smtClean="0"/>
              <a:t>zsófia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84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grand canyon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36357" b="2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Bodoni MT" panose="02070603080606020203" pitchFamily="18" charset="0"/>
              </a:rPr>
              <a:t>#1 GRAND CANYON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odoni MT" panose="02070603080606020203" pitchFamily="18" charset="0"/>
              </a:rPr>
              <a:t>In </a:t>
            </a:r>
            <a:r>
              <a:rPr lang="hu-HU" sz="2400" dirty="0" err="1">
                <a:latin typeface="Bodoni MT" panose="02070603080606020203" pitchFamily="18" charset="0"/>
              </a:rPr>
              <a:t>the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state</a:t>
            </a:r>
            <a:r>
              <a:rPr lang="hu-HU" sz="2400" dirty="0">
                <a:latin typeface="Bodoni MT" panose="02070603080606020203" pitchFamily="18" charset="0"/>
              </a:rPr>
              <a:t> of Arizona 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Created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by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the</a:t>
            </a:r>
            <a:r>
              <a:rPr lang="hu-HU" sz="2400" dirty="0">
                <a:latin typeface="Bodoni MT" panose="02070603080606020203" pitchFamily="18" charset="0"/>
              </a:rPr>
              <a:t> Colorado </a:t>
            </a:r>
            <a:r>
              <a:rPr lang="hu-HU" sz="2400" dirty="0" err="1">
                <a:latin typeface="Bodoni MT" panose="02070603080606020203" pitchFamily="18" charset="0"/>
              </a:rPr>
              <a:t>River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 err="1">
                <a:latin typeface="Bodoni MT" panose="02070603080606020203" pitchFamily="18" charset="0"/>
              </a:rPr>
              <a:t>Natural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wonder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because</a:t>
            </a:r>
            <a:r>
              <a:rPr lang="hu-HU" sz="2400" dirty="0">
                <a:latin typeface="Bodoni MT" panose="02070603080606020203" pitchFamily="18" charset="0"/>
              </a:rPr>
              <a:t> of </a:t>
            </a:r>
            <a:r>
              <a:rPr lang="hu-HU" sz="2400" dirty="0" err="1">
                <a:latin typeface="Bodoni MT" panose="02070603080606020203" pitchFamily="18" charset="0"/>
              </a:rPr>
              <a:t>its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size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 err="1">
                <a:latin typeface="Bodoni MT" panose="02070603080606020203" pitchFamily="18" charset="0"/>
              </a:rPr>
              <a:t>Lookouts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>
                <a:latin typeface="Bodoni MT" panose="02070603080606020203" pitchFamily="18" charset="0"/>
              </a:rPr>
              <a:t>446 </a:t>
            </a:r>
            <a:r>
              <a:rPr lang="hu-HU" sz="2400" dirty="0" err="1">
                <a:latin typeface="Bodoni MT" panose="02070603080606020203" pitchFamily="18" charset="0"/>
              </a:rPr>
              <a:t>kilometers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long</a:t>
            </a:r>
            <a:endParaRPr lang="hu-HU" sz="2400" dirty="0">
              <a:latin typeface="Bodoni MT" panose="02070603080606020203" pitchFamily="18" charset="0"/>
            </a:endParaRPr>
          </a:p>
          <a:p>
            <a:endParaRPr lang="hu-HU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hu-HU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4" name="Picture 6" descr="http://sevennaturalwonders.org/wp-content/uploads/2016/08/665x665_shutterstock_932333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5567"/>
            <a:ext cx="5285648" cy="50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40" name="Picture 16" descr="Képtalálat a következőre: „grand cany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5" y="1769026"/>
            <a:ext cx="5405322" cy="46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niagara falls hd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930" y="1221658"/>
            <a:ext cx="5447070" cy="408530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Bodoni MT" panose="02070603080606020203" pitchFamily="18" charset="0"/>
              </a:rPr>
              <a:t>#2 Niagara </a:t>
            </a:r>
            <a:r>
              <a:rPr lang="hu-HU" sz="3200" dirty="0" err="1">
                <a:latin typeface="Bodoni MT" panose="02070603080606020203" pitchFamily="18" charset="0"/>
              </a:rPr>
              <a:t>Falls</a:t>
            </a:r>
            <a:endParaRPr lang="hu-HU" sz="3200" dirty="0"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910674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Bodoni MT" panose="02070603080606020203" pitchFamily="18" charset="0"/>
              </a:rPr>
              <a:t>Border</a:t>
            </a:r>
            <a:r>
              <a:rPr lang="hu-HU" sz="2400" dirty="0">
                <a:latin typeface="Bodoni MT" panose="02070603080606020203" pitchFamily="18" charset="0"/>
              </a:rPr>
              <a:t> of Ontario, </a:t>
            </a:r>
            <a:r>
              <a:rPr lang="hu-HU" sz="2400" dirty="0" err="1">
                <a:latin typeface="Bodoni MT" panose="02070603080606020203" pitchFamily="18" charset="0"/>
              </a:rPr>
              <a:t>Canada</a:t>
            </a:r>
            <a:r>
              <a:rPr lang="hu-HU" sz="2400" dirty="0">
                <a:latin typeface="Bodoni MT" panose="02070603080606020203" pitchFamily="18" charset="0"/>
              </a:rPr>
              <a:t> and NewYork</a:t>
            </a:r>
          </a:p>
          <a:p>
            <a:r>
              <a:rPr lang="hu-HU" sz="2400" dirty="0">
                <a:latin typeface="Bodoni MT" panose="02070603080606020203" pitchFamily="18" charset="0"/>
              </a:rPr>
              <a:t>3 </a:t>
            </a:r>
            <a:r>
              <a:rPr lang="hu-HU" sz="2400" dirty="0" err="1">
                <a:latin typeface="Bodoni MT" panose="02070603080606020203" pitchFamily="18" charset="0"/>
              </a:rPr>
              <a:t>water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falls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 err="1">
                <a:latin typeface="Bodoni MT" panose="02070603080606020203" pitchFamily="18" charset="0"/>
              </a:rPr>
              <a:t>From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the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largest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to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the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smallest</a:t>
            </a:r>
            <a:r>
              <a:rPr lang="hu-HU" sz="2400" dirty="0">
                <a:latin typeface="Bodoni MT" panose="02070603080606020203" pitchFamily="18" charset="0"/>
              </a:rPr>
              <a:t>: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Horseshoe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Falls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>
                <a:latin typeface="Bodoni MT" panose="02070603080606020203" pitchFamily="18" charset="0"/>
              </a:rPr>
              <a:t>American </a:t>
            </a:r>
            <a:r>
              <a:rPr lang="hu-HU" sz="2400" dirty="0" err="1">
                <a:latin typeface="Bodoni MT" panose="02070603080606020203" pitchFamily="18" charset="0"/>
              </a:rPr>
              <a:t>Falls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 err="1">
                <a:latin typeface="Bodoni MT" panose="02070603080606020203" pitchFamily="18" charset="0"/>
              </a:rPr>
              <a:t>Bridal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Veil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Falls</a:t>
            </a:r>
            <a:endParaRPr lang="hu-HU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times square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369" y="1209823"/>
            <a:ext cx="5987075" cy="436649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5909" y="808055"/>
            <a:ext cx="4674559" cy="1453363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Bodoni MT" panose="02070603080606020203" pitchFamily="18" charset="0"/>
              </a:rPr>
              <a:t>#3 Times </a:t>
            </a:r>
            <a:r>
              <a:rPr lang="hu-HU" sz="3200" dirty="0" err="1">
                <a:latin typeface="Bodoni MT" panose="02070603080606020203" pitchFamily="18" charset="0"/>
              </a:rPr>
              <a:t>square</a:t>
            </a:r>
            <a:endParaRPr lang="hu-HU" sz="3200" dirty="0"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2178" y="1842052"/>
            <a:ext cx="4698290" cy="434671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odoni MT" panose="02070603080606020203" pitchFamily="18" charset="0"/>
              </a:rPr>
              <a:t>Major </a:t>
            </a:r>
            <a:r>
              <a:rPr lang="hu-HU" sz="2400" dirty="0" err="1">
                <a:latin typeface="Bodoni MT" panose="02070603080606020203" pitchFamily="18" charset="0"/>
              </a:rPr>
              <a:t>commercial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intersection</a:t>
            </a:r>
            <a:r>
              <a:rPr lang="hu-HU" sz="2400" dirty="0">
                <a:latin typeface="Bodoni MT" panose="02070603080606020203" pitchFamily="18" charset="0"/>
              </a:rPr>
              <a:t> , </a:t>
            </a:r>
            <a:r>
              <a:rPr lang="hu-HU" sz="2400" dirty="0" err="1">
                <a:latin typeface="Bodoni MT" panose="02070603080606020203" pitchFamily="18" charset="0"/>
              </a:rPr>
              <a:t>tourist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destination</a:t>
            </a:r>
            <a:r>
              <a:rPr lang="hu-HU" sz="2400" dirty="0">
                <a:latin typeface="Bodoni MT" panose="02070603080606020203" pitchFamily="18" charset="0"/>
              </a:rPr>
              <a:t>, </a:t>
            </a:r>
            <a:r>
              <a:rPr lang="hu-HU" sz="2400" dirty="0" err="1">
                <a:latin typeface="Bodoni MT" panose="02070603080606020203" pitchFamily="18" charset="0"/>
              </a:rPr>
              <a:t>entertainment</a:t>
            </a:r>
            <a:r>
              <a:rPr lang="hu-HU" sz="2400" dirty="0">
                <a:latin typeface="Bodoni MT" panose="02070603080606020203" pitchFamily="18" charset="0"/>
              </a:rPr>
              <a:t> center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One</a:t>
            </a:r>
            <a:r>
              <a:rPr lang="hu-HU" sz="2400" dirty="0">
                <a:latin typeface="Bodoni MT" panose="02070603080606020203" pitchFamily="18" charset="0"/>
              </a:rPr>
              <a:t> of </a:t>
            </a:r>
            <a:r>
              <a:rPr lang="hu-HU" sz="2400" dirty="0" err="1">
                <a:latin typeface="Bodoni MT" panose="02070603080606020203" pitchFamily="18" charset="0"/>
              </a:rPr>
              <a:t>the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world’s</a:t>
            </a:r>
            <a:r>
              <a:rPr lang="hu-HU" sz="2400" dirty="0">
                <a:latin typeface="Bodoni MT" panose="02070603080606020203" pitchFamily="18" charset="0"/>
              </a:rPr>
              <a:t> most </a:t>
            </a:r>
            <a:r>
              <a:rPr lang="hu-HU" sz="2400" dirty="0" err="1">
                <a:latin typeface="Bodoni MT" panose="02070603080606020203" pitchFamily="18" charset="0"/>
              </a:rPr>
              <a:t>visited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tourist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attraction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 err="1">
                <a:latin typeface="Bodoni MT" panose="02070603080606020203" pitchFamily="18" charset="0"/>
              </a:rPr>
              <a:t>About</a:t>
            </a:r>
            <a:r>
              <a:rPr lang="hu-HU" sz="2400" dirty="0">
                <a:latin typeface="Bodoni MT" panose="02070603080606020203" pitchFamily="18" charset="0"/>
              </a:rPr>
              <a:t> 50 </a:t>
            </a:r>
            <a:r>
              <a:rPr lang="hu-HU" sz="2400" dirty="0" err="1">
                <a:latin typeface="Bodoni MT" panose="02070603080606020203" pitchFamily="18" charset="0"/>
              </a:rPr>
              <a:t>milion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visitors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annually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>
                <a:latin typeface="Bodoni MT" panose="02070603080606020203" pitchFamily="18" charset="0"/>
              </a:rPr>
              <a:t>Film </a:t>
            </a:r>
            <a:r>
              <a:rPr lang="hu-HU" sz="2400" dirty="0" err="1">
                <a:latin typeface="Bodoni MT" panose="02070603080606020203" pitchFamily="18" charset="0"/>
              </a:rPr>
              <a:t>shooting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Popular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on</a:t>
            </a:r>
            <a:r>
              <a:rPr lang="hu-HU" sz="2400" dirty="0">
                <a:latin typeface="Bodoni MT" panose="02070603080606020203" pitchFamily="18" charset="0"/>
              </a:rPr>
              <a:t> New </a:t>
            </a:r>
            <a:r>
              <a:rPr lang="hu-HU" sz="2400" dirty="0" err="1">
                <a:latin typeface="Bodoni MT" panose="02070603080606020203" pitchFamily="18" charset="0"/>
              </a:rPr>
              <a:t>Year’s</a:t>
            </a:r>
            <a:r>
              <a:rPr lang="hu-HU" sz="2400" dirty="0">
                <a:latin typeface="Bodoni MT" panose="02070603080606020203" pitchFamily="18" charset="0"/>
              </a:rPr>
              <a:t> Eve</a:t>
            </a:r>
          </a:p>
        </p:txBody>
      </p:sp>
    </p:spTree>
    <p:extLst>
      <p:ext uri="{BB962C8B-B14F-4D97-AF65-F5344CB8AC3E}">
        <p14:creationId xmlns:p14="http://schemas.microsoft.com/office/powerpoint/2010/main" val="16071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the statue of liberty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10" y="1181687"/>
            <a:ext cx="5950531" cy="446289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8541" y="662608"/>
            <a:ext cx="5339989" cy="1641987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Bodoni MT" panose="02070603080606020203" pitchFamily="18" charset="0"/>
              </a:rPr>
              <a:t>#4 The </a:t>
            </a:r>
            <a:r>
              <a:rPr lang="hu-HU" sz="3200" dirty="0" err="1">
                <a:latin typeface="Bodoni MT" panose="02070603080606020203" pitchFamily="18" charset="0"/>
              </a:rPr>
              <a:t>statue</a:t>
            </a:r>
            <a:r>
              <a:rPr lang="hu-HU" sz="3200" dirty="0">
                <a:latin typeface="Bodoni MT" panose="02070603080606020203" pitchFamily="18" charset="0"/>
              </a:rPr>
              <a:t> of </a:t>
            </a:r>
            <a:r>
              <a:rPr lang="hu-HU" sz="3200" dirty="0" err="1">
                <a:latin typeface="Bodoni MT" panose="02070603080606020203" pitchFamily="18" charset="0"/>
              </a:rPr>
              <a:t>liberty</a:t>
            </a:r>
            <a:endParaRPr lang="hu-HU" sz="3200" dirty="0"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800" y="2067340"/>
            <a:ext cx="5147730" cy="4384890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Bodoni MT" panose="02070603080606020203" pitchFamily="18" charset="0"/>
              </a:rPr>
              <a:t>Liberty</a:t>
            </a:r>
            <a:r>
              <a:rPr lang="hu-HU" sz="2400" dirty="0">
                <a:latin typeface="Bodoni MT" panose="02070603080606020203" pitchFamily="18" charset="0"/>
              </a:rPr>
              <a:t> Island in New York Harbor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Gift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from</a:t>
            </a:r>
            <a:r>
              <a:rPr lang="hu-HU" sz="2400" dirty="0">
                <a:latin typeface="Bodoni MT" panose="02070603080606020203" pitchFamily="18" charset="0"/>
              </a:rPr>
              <a:t> France </a:t>
            </a:r>
            <a:r>
              <a:rPr lang="hu-HU" sz="2400" dirty="0" err="1">
                <a:latin typeface="Bodoni MT" panose="02070603080606020203" pitchFamily="18" charset="0"/>
              </a:rPr>
              <a:t>to</a:t>
            </a:r>
            <a:r>
              <a:rPr lang="hu-HU" sz="2400">
                <a:latin typeface="Bodoni MT" panose="02070603080606020203" pitchFamily="18" charset="0"/>
              </a:rPr>
              <a:t> USA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 err="1">
                <a:latin typeface="Bodoni MT" panose="02070603080606020203" pitchFamily="18" charset="0"/>
              </a:rPr>
              <a:t>Designed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by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Frédéric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Auguste</a:t>
            </a:r>
            <a:r>
              <a:rPr lang="hu-HU" sz="2400" dirty="0">
                <a:latin typeface="Bodoni MT" panose="02070603080606020203" pitchFamily="18" charset="0"/>
              </a:rPr>
              <a:t> Bartholdi 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Built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by</a:t>
            </a:r>
            <a:r>
              <a:rPr lang="hu-HU" sz="2400" dirty="0">
                <a:latin typeface="Bodoni MT" panose="02070603080606020203" pitchFamily="18" charset="0"/>
              </a:rPr>
              <a:t> Gustav Eiffel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Dedicated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on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Oct</a:t>
            </a:r>
            <a:r>
              <a:rPr lang="hu-HU" sz="2400" dirty="0">
                <a:latin typeface="Bodoni MT" panose="02070603080606020203" pitchFamily="18" charset="0"/>
              </a:rPr>
              <a:t> 28, 1886</a:t>
            </a:r>
          </a:p>
          <a:p>
            <a:r>
              <a:rPr lang="hu-HU" sz="2400" dirty="0">
                <a:latin typeface="Bodoni MT" panose="02070603080606020203" pitchFamily="18" charset="0"/>
              </a:rPr>
              <a:t>93 </a:t>
            </a:r>
            <a:r>
              <a:rPr lang="hu-HU" sz="2400" dirty="0" err="1">
                <a:latin typeface="Bodoni MT" panose="02070603080606020203" pitchFamily="18" charset="0"/>
              </a:rPr>
              <a:t>meters</a:t>
            </a:r>
            <a:endParaRPr lang="hu-HU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éptalálat a következőre: „empire state building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0973" y="1097280"/>
            <a:ext cx="6917499" cy="460013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3219" y="808055"/>
            <a:ext cx="4551896" cy="1453363"/>
          </a:xfrm>
        </p:spPr>
        <p:txBody>
          <a:bodyPr>
            <a:noAutofit/>
          </a:bodyPr>
          <a:lstStyle/>
          <a:p>
            <a:r>
              <a:rPr lang="hu-HU" sz="3200" i="1" dirty="0">
                <a:latin typeface="Bodoni MT" panose="02070603080606020203" pitchFamily="18" charset="0"/>
              </a:rPr>
              <a:t>#5 </a:t>
            </a:r>
            <a:r>
              <a:rPr lang="hu-HU" sz="3200" i="1" dirty="0" err="1">
                <a:latin typeface="Bodoni MT" panose="02070603080606020203" pitchFamily="18" charset="0"/>
              </a:rPr>
              <a:t>Empire</a:t>
            </a:r>
            <a:r>
              <a:rPr lang="hu-HU" sz="3200" i="1" dirty="0">
                <a:latin typeface="Bodoni MT" panose="02070603080606020203" pitchFamily="18" charset="0"/>
              </a:rPr>
              <a:t> </a:t>
            </a:r>
            <a:r>
              <a:rPr lang="hu-HU" sz="3200" i="1" dirty="0" err="1">
                <a:latin typeface="Bodoni MT" panose="02070603080606020203" pitchFamily="18" charset="0"/>
              </a:rPr>
              <a:t>state</a:t>
            </a:r>
            <a:r>
              <a:rPr lang="hu-HU" sz="3200" i="1" dirty="0">
                <a:latin typeface="Bodoni MT" panose="02070603080606020203" pitchFamily="18" charset="0"/>
              </a:rPr>
              <a:t> building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218" y="2261420"/>
            <a:ext cx="4551896" cy="4139380"/>
          </a:xfrm>
        </p:spPr>
        <p:txBody>
          <a:bodyPr>
            <a:normAutofit/>
          </a:bodyPr>
          <a:lstStyle/>
          <a:p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443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meters</a:t>
            </a:r>
            <a:endParaRPr lang="hu-HU" sz="2400" i="1" dirty="0">
              <a:latin typeface="Bodoni MT" panose="02070603080606020203" pitchFamily="18" charset="0"/>
              <a:cs typeface="Arial" panose="020B0604020202020204" pitchFamily="34" charset="0"/>
            </a:endParaRPr>
          </a:p>
          <a:p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Empire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State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: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nickname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of New York</a:t>
            </a:r>
          </a:p>
          <a:p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Fifth-tallest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skycraper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in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the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US, 34th-tallest in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the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world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American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cultural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icon</a:t>
            </a:r>
            <a:endParaRPr lang="hu-HU" sz="2400" i="1" dirty="0">
              <a:latin typeface="Bodoni MT" panose="02070603080606020203" pitchFamily="18" charset="0"/>
              <a:cs typeface="Arial" panose="020B0604020202020204" pitchFamily="34" charset="0"/>
            </a:endParaRPr>
          </a:p>
          <a:p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John Jacob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Raskob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6500 </a:t>
            </a:r>
            <a:r>
              <a:rPr lang="hu-HU" sz="2400" i="1" dirty="0" err="1">
                <a:latin typeface="Bodoni MT" panose="02070603080606020203" pitchFamily="18" charset="0"/>
                <a:cs typeface="Arial" panose="020B0604020202020204" pitchFamily="34" charset="0"/>
              </a:rPr>
              <a:t>windows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, 1860 </a:t>
            </a:r>
            <a:r>
              <a:rPr lang="hu-HU" sz="2400" i="1" dirty="0" err="1" smtClean="0">
                <a:latin typeface="Bodoni MT" panose="02070603080606020203" pitchFamily="18" charset="0"/>
                <a:cs typeface="Arial" panose="020B0604020202020204" pitchFamily="34" charset="0"/>
              </a:rPr>
              <a:t>steps</a:t>
            </a:r>
            <a:r>
              <a:rPr lang="hu-HU" sz="2400" i="1" dirty="0" smtClean="0">
                <a:latin typeface="Bodoni MT" panose="02070603080606020203" pitchFamily="18" charset="0"/>
                <a:cs typeface="Arial" panose="020B0604020202020204" pitchFamily="34" charset="0"/>
              </a:rPr>
              <a:t>, </a:t>
            </a:r>
            <a:r>
              <a:rPr lang="hu-HU" sz="2400" i="1" dirty="0">
                <a:latin typeface="Bodoni MT" panose="02070603080606020203" pitchFamily="18" charset="0"/>
                <a:cs typeface="Arial" panose="020B0604020202020204" pitchFamily="34" charset="0"/>
              </a:rPr>
              <a:t>75 </a:t>
            </a:r>
            <a:r>
              <a:rPr lang="hu-HU" sz="2400" i="1" smtClean="0">
                <a:latin typeface="Bodoni MT" panose="02070603080606020203" pitchFamily="18" charset="0"/>
                <a:cs typeface="Arial" panose="020B0604020202020204" pitchFamily="34" charset="0"/>
              </a:rPr>
              <a:t>lifts</a:t>
            </a:r>
            <a:endParaRPr lang="hu-HU" sz="2400" i="1" dirty="0"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mount rushmore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008" y="609600"/>
            <a:ext cx="5250425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Bodoni MT" panose="02070603080606020203" pitchFamily="18" charset="0"/>
              </a:rPr>
              <a:t>#6 Mount </a:t>
            </a:r>
            <a:r>
              <a:rPr lang="hu-HU" sz="3200" dirty="0" err="1">
                <a:latin typeface="Bodoni MT" panose="02070603080606020203" pitchFamily="18" charset="0"/>
              </a:rPr>
              <a:t>rushmore</a:t>
            </a:r>
            <a:endParaRPr lang="hu-HU" sz="3200" dirty="0"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800" y="1908313"/>
            <a:ext cx="5147730" cy="5751444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Bodoni MT" panose="02070603080606020203" pitchFamily="18" charset="0"/>
              </a:rPr>
              <a:t>Carved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into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the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granit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face</a:t>
            </a:r>
            <a:r>
              <a:rPr lang="hu-HU" sz="2400" dirty="0">
                <a:latin typeface="Bodoni MT" panose="02070603080606020203" pitchFamily="18" charset="0"/>
              </a:rPr>
              <a:t> of Mount </a:t>
            </a:r>
            <a:r>
              <a:rPr lang="hu-HU" sz="2400" dirty="0" err="1">
                <a:latin typeface="Bodoni MT" panose="02070603080606020203" pitchFamily="18" charset="0"/>
              </a:rPr>
              <a:t>Rushmore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>
                <a:latin typeface="Bodoni MT" panose="02070603080606020203" pitchFamily="18" charset="0"/>
              </a:rPr>
              <a:t>Black </a:t>
            </a:r>
            <a:r>
              <a:rPr lang="hu-HU" sz="2400" dirty="0" err="1">
                <a:latin typeface="Bodoni MT" panose="02070603080606020203" pitchFamily="18" charset="0"/>
              </a:rPr>
              <a:t>Hills</a:t>
            </a:r>
            <a:r>
              <a:rPr lang="hu-HU" sz="2400" dirty="0">
                <a:latin typeface="Bodoni MT" panose="02070603080606020203" pitchFamily="18" charset="0"/>
              </a:rPr>
              <a:t>, </a:t>
            </a:r>
            <a:r>
              <a:rPr lang="hu-HU" sz="2400" dirty="0" err="1">
                <a:latin typeface="Bodoni MT" panose="02070603080606020203" pitchFamily="18" charset="0"/>
              </a:rPr>
              <a:t>Keystone</a:t>
            </a:r>
            <a:r>
              <a:rPr lang="hu-HU" sz="2400" dirty="0">
                <a:latin typeface="Bodoni MT" panose="02070603080606020203" pitchFamily="18" charset="0"/>
              </a:rPr>
              <a:t>, South Dakota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Sculpted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by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Gutzon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Borglum</a:t>
            </a:r>
            <a:r>
              <a:rPr lang="hu-HU" sz="2400" dirty="0">
                <a:latin typeface="Bodoni MT" panose="02070603080606020203" pitchFamily="18" charset="0"/>
              </a:rPr>
              <a:t>, Lincoln </a:t>
            </a:r>
            <a:r>
              <a:rPr lang="hu-HU" sz="2400" dirty="0" err="1">
                <a:latin typeface="Bodoni MT" panose="02070603080606020203" pitchFamily="18" charset="0"/>
              </a:rPr>
              <a:t>Borglum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>
                <a:latin typeface="Bodoni MT" panose="02070603080606020203" pitchFamily="18" charset="0"/>
              </a:rPr>
              <a:t>18 </a:t>
            </a:r>
            <a:r>
              <a:rPr lang="hu-HU" sz="2400" dirty="0" err="1">
                <a:latin typeface="Bodoni MT" panose="02070603080606020203" pitchFamily="18" charset="0"/>
              </a:rPr>
              <a:t>meters</a:t>
            </a:r>
            <a:endParaRPr lang="hu-HU" sz="2400" dirty="0">
              <a:latin typeface="Bodoni MT" panose="02070603080606020203" pitchFamily="18" charset="0"/>
            </a:endParaRPr>
          </a:p>
          <a:p>
            <a:r>
              <a:rPr lang="hu-HU" sz="2400" dirty="0">
                <a:latin typeface="Bodoni MT" panose="02070603080606020203" pitchFamily="18" charset="0"/>
              </a:rPr>
              <a:t>Washington, Jefferson, Roosevelt, Lincoln</a:t>
            </a:r>
          </a:p>
          <a:p>
            <a:endParaRPr lang="hu-HU" sz="2400" dirty="0">
              <a:latin typeface="Bodoni MT" panose="02070603080606020203" pitchFamily="18" charset="0"/>
            </a:endParaRPr>
          </a:p>
          <a:p>
            <a:endParaRPr lang="hu-HU" sz="2400" dirty="0">
              <a:latin typeface="Bodoni MT" panose="02070603080606020203" pitchFamily="18" charset="0"/>
            </a:endParaRPr>
          </a:p>
          <a:p>
            <a:endParaRPr lang="hu-HU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brooklyn bridge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5" r="8093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017" y="609600"/>
            <a:ext cx="5799483" cy="1456267"/>
          </a:xfrm>
        </p:spPr>
        <p:txBody>
          <a:bodyPr>
            <a:normAutofit/>
          </a:bodyPr>
          <a:lstStyle/>
          <a:p>
            <a:r>
              <a:rPr lang="hu-HU" dirty="0">
                <a:latin typeface="Bodoni MT" panose="02070603080606020203" pitchFamily="18" charset="0"/>
              </a:rPr>
              <a:t>#7 </a:t>
            </a:r>
            <a:r>
              <a:rPr lang="hu-HU" dirty="0" err="1">
                <a:latin typeface="Bodoni MT" panose="02070603080606020203" pitchFamily="18" charset="0"/>
              </a:rPr>
              <a:t>brooklyn</a:t>
            </a:r>
            <a:r>
              <a:rPr lang="hu-HU" dirty="0">
                <a:latin typeface="Bodoni MT" panose="02070603080606020203" pitchFamily="18" charset="0"/>
              </a:rPr>
              <a:t> </a:t>
            </a:r>
            <a:r>
              <a:rPr lang="hu-HU" dirty="0" err="1">
                <a:latin typeface="Bodoni MT" panose="02070603080606020203" pitchFamily="18" charset="0"/>
              </a:rPr>
              <a:t>bridge</a:t>
            </a:r>
            <a:endParaRPr lang="hu-HU" dirty="0"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Bodoni MT" panose="02070603080606020203" pitchFamily="18" charset="0"/>
              </a:rPr>
              <a:t>Suspension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  <a:r>
              <a:rPr lang="hu-HU" sz="2400" dirty="0" err="1">
                <a:latin typeface="Bodoni MT" panose="02070603080606020203" pitchFamily="18" charset="0"/>
              </a:rPr>
              <a:t>bridge</a:t>
            </a:r>
            <a:r>
              <a:rPr lang="hu-HU" sz="2400" dirty="0">
                <a:latin typeface="Bodoni MT" panose="02070603080606020203" pitchFamily="18" charset="0"/>
              </a:rPr>
              <a:t> in New York City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Completed</a:t>
            </a:r>
            <a:r>
              <a:rPr lang="hu-HU" sz="2400" dirty="0">
                <a:latin typeface="Bodoni MT" panose="02070603080606020203" pitchFamily="18" charset="0"/>
              </a:rPr>
              <a:t> in 1883</a:t>
            </a:r>
          </a:p>
          <a:p>
            <a:r>
              <a:rPr lang="hu-HU" sz="2400" dirty="0">
                <a:latin typeface="Bodoni MT" panose="02070603080606020203" pitchFamily="18" charset="0"/>
              </a:rPr>
              <a:t>Manhattan and Brooklyn</a:t>
            </a:r>
          </a:p>
          <a:p>
            <a:r>
              <a:rPr lang="hu-HU" sz="2400" dirty="0">
                <a:latin typeface="Bodoni MT" panose="02070603080606020203" pitchFamily="18" charset="0"/>
              </a:rPr>
              <a:t>1883 </a:t>
            </a:r>
            <a:r>
              <a:rPr lang="hu-HU" sz="2400" dirty="0" err="1">
                <a:latin typeface="Bodoni MT" panose="02070603080606020203" pitchFamily="18" charset="0"/>
              </a:rPr>
              <a:t>meters</a:t>
            </a:r>
            <a:r>
              <a:rPr lang="hu-HU" sz="2400" dirty="0">
                <a:latin typeface="Bodoni MT" panose="02070603080606020203" pitchFamily="18" charset="0"/>
              </a:rPr>
              <a:t> </a:t>
            </a:r>
          </a:p>
          <a:p>
            <a:r>
              <a:rPr lang="hu-HU" sz="2400" dirty="0" err="1">
                <a:latin typeface="Bodoni MT" panose="02070603080606020203" pitchFamily="18" charset="0"/>
              </a:rPr>
              <a:t>Icon</a:t>
            </a:r>
            <a:r>
              <a:rPr lang="hu-HU" sz="2400" dirty="0">
                <a:latin typeface="Bodoni MT" panose="02070603080606020203" pitchFamily="18" charset="0"/>
              </a:rPr>
              <a:t> of NYC</a:t>
            </a:r>
          </a:p>
        </p:txBody>
      </p:sp>
    </p:spTree>
    <p:extLst>
      <p:ext uri="{BB962C8B-B14F-4D97-AF65-F5344CB8AC3E}">
        <p14:creationId xmlns:p14="http://schemas.microsoft.com/office/powerpoint/2010/main" val="41073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127</TotalTime>
  <Words>226</Words>
  <Application>Microsoft Office PowerPoint</Application>
  <PresentationFormat>Szélesvásznú</PresentationFormat>
  <Paragraphs>49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Bodoni MT</vt:lpstr>
      <vt:lpstr>Calibri</vt:lpstr>
      <vt:lpstr>Calibri Light</vt:lpstr>
      <vt:lpstr>Égi</vt:lpstr>
      <vt:lpstr>7  WONDERS OF THE USA</vt:lpstr>
      <vt:lpstr>#1 GRAND CANYON </vt:lpstr>
      <vt:lpstr>PowerPoint bemutató</vt:lpstr>
      <vt:lpstr>#2 Niagara Falls</vt:lpstr>
      <vt:lpstr>#3 Times square</vt:lpstr>
      <vt:lpstr>#4 The statue of liberty</vt:lpstr>
      <vt:lpstr>#5 Empire state building</vt:lpstr>
      <vt:lpstr>#6 Mount rushmore</vt:lpstr>
      <vt:lpstr>#7 brooklyn bridge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 WONDERS OF THE USA</dc:title>
  <dc:creator>Szél Anett</dc:creator>
  <cp:lastModifiedBy>Tanár</cp:lastModifiedBy>
  <cp:revision>18</cp:revision>
  <dcterms:created xsi:type="dcterms:W3CDTF">2017-04-05T14:22:09Z</dcterms:created>
  <dcterms:modified xsi:type="dcterms:W3CDTF">2017-05-17T08:20:09Z</dcterms:modified>
</cp:coreProperties>
</file>