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6B385-E2F6-4B65-8C41-4BBE2C7FF278}" type="datetimeFigureOut">
              <a:rPr lang="hu-HU" smtClean="0"/>
              <a:t>2017.04.19.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7CE0-1AC5-4881-9BFC-AB5A4D59C916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7 </a:t>
            </a:r>
            <a:r>
              <a:rPr lang="hu-HU" dirty="0" err="1" smtClean="0"/>
              <a:t>wonders</a:t>
            </a:r>
            <a:r>
              <a:rPr lang="hu-HU" dirty="0" smtClean="0"/>
              <a:t> of </a:t>
            </a:r>
            <a:r>
              <a:rPr lang="hu-HU" dirty="0" err="1" smtClean="0"/>
              <a:t>Ireland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1"/>
                </a:solidFill>
              </a:rPr>
              <a:t>Glendalough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bg2"/>
                </a:solidFill>
              </a:rPr>
              <a:t>90 minutes south of Dublin city centre in the </a:t>
            </a:r>
            <a:r>
              <a:rPr lang="en-US" sz="2400" dirty="0" err="1" smtClean="0">
                <a:solidFill>
                  <a:schemeClr val="bg2"/>
                </a:solidFill>
              </a:rPr>
              <a:t>Wicklow</a:t>
            </a:r>
            <a:r>
              <a:rPr lang="en-US" sz="2400" dirty="0" smtClean="0">
                <a:solidFill>
                  <a:schemeClr val="bg2"/>
                </a:solidFill>
              </a:rPr>
              <a:t> Mountains is the stunning </a:t>
            </a:r>
            <a:r>
              <a:rPr lang="en-US" sz="2400" dirty="0" err="1" smtClean="0">
                <a:solidFill>
                  <a:schemeClr val="bg2"/>
                </a:solidFill>
              </a:rPr>
              <a:t>Glendalough</a:t>
            </a:r>
            <a:r>
              <a:rPr lang="en-US" sz="2400" dirty="0" smtClean="0">
                <a:solidFill>
                  <a:schemeClr val="bg2"/>
                </a:solidFill>
              </a:rPr>
              <a:t>.</a:t>
            </a:r>
            <a:endParaRPr lang="hu-HU" sz="2400" dirty="0" smtClean="0">
              <a:solidFill>
                <a:schemeClr val="bg2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It flourished for the following 600 years before being ransacked in 1398.</a:t>
            </a:r>
            <a:endParaRPr lang="hu-HU" sz="2400" dirty="0" smtClean="0">
              <a:solidFill>
                <a:schemeClr val="bg1"/>
              </a:solidFill>
            </a:endParaRPr>
          </a:p>
          <a:p>
            <a:endParaRPr lang="hu-H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Rock of </a:t>
            </a:r>
            <a:r>
              <a:rPr lang="hu-HU" dirty="0" err="1" smtClean="0">
                <a:solidFill>
                  <a:schemeClr val="bg1"/>
                </a:solidFill>
              </a:rPr>
              <a:t>Cashel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Although little remains of the original buildings, it is believed to be the site where </a:t>
            </a:r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Aenghus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, King of Munster, was converted to Christianity by Saint Patrick in the 5th century.</a:t>
            </a:r>
            <a:endParaRPr lang="hu-HU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Cliffs</a:t>
            </a:r>
            <a:r>
              <a:rPr lang="hu-HU" dirty="0" smtClean="0"/>
              <a:t> of Moher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Step on to the edge of the world and into an awe-inspiring view that dreams are made of – at the Cliffs of </a:t>
            </a:r>
            <a:r>
              <a:rPr lang="en-US" dirty="0" err="1" smtClean="0"/>
              <a:t>Moher</a:t>
            </a:r>
            <a:r>
              <a:rPr lang="en-US" dirty="0" smtClean="0"/>
              <a:t> you will encounter nature in its wildest, purest form </a:t>
            </a:r>
            <a:endParaRPr lang="hu-HU" dirty="0" smtClean="0"/>
          </a:p>
          <a:p>
            <a:r>
              <a:rPr lang="en-US" dirty="0" smtClean="0"/>
              <a:t>The cliffs stand up to 214 </a:t>
            </a:r>
            <a:r>
              <a:rPr lang="en-US" dirty="0" err="1" smtClean="0"/>
              <a:t>metres</a:t>
            </a:r>
            <a:r>
              <a:rPr lang="en-US" dirty="0" smtClean="0"/>
              <a:t> above the Atlantic at one point and run along eight </a:t>
            </a:r>
            <a:r>
              <a:rPr lang="en-US" dirty="0" err="1" smtClean="0"/>
              <a:t>kilometres</a:t>
            </a:r>
            <a:r>
              <a:rPr lang="en-US" dirty="0" smtClean="0"/>
              <a:t> of the County Clare </a:t>
            </a:r>
            <a:r>
              <a:rPr lang="en-US" dirty="0" err="1" smtClean="0"/>
              <a:t>coastlineA</a:t>
            </a:r>
            <a:r>
              <a:rPr lang="en-US" dirty="0" smtClean="0"/>
              <a:t> 200 hectare area around the cliffs, both the land and the sea in front of them, is a protected wildlife region.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Giant’s</a:t>
            </a:r>
            <a:r>
              <a:rPr lang="hu-HU" dirty="0" smtClean="0"/>
              <a:t> </a:t>
            </a:r>
            <a:r>
              <a:rPr lang="hu-HU" dirty="0" err="1" smtClean="0"/>
              <a:t>causeway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an epic sight, with a whopping 40,000 or so of these octagonal-shaped pillars, which dates back to a volcanic age almost 60 million years ago.</a:t>
            </a:r>
            <a:endParaRPr lang="hu-HU" dirty="0" smtClean="0"/>
          </a:p>
          <a:p>
            <a:endParaRPr lang="hu-H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Skellig</a:t>
            </a:r>
            <a:r>
              <a:rPr lang="hu-HU" dirty="0" smtClean="0"/>
              <a:t> </a:t>
            </a:r>
            <a:r>
              <a:rPr lang="hu-HU" dirty="0" err="1"/>
              <a:t>I</a:t>
            </a:r>
            <a:r>
              <a:rPr lang="hu-HU" dirty="0" err="1" smtClean="0"/>
              <a:t>slands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</a:t>
            </a:r>
            <a:r>
              <a:rPr lang="en-US" dirty="0" err="1" smtClean="0"/>
              <a:t>Skellig</a:t>
            </a:r>
            <a:r>
              <a:rPr lang="en-US" dirty="0" smtClean="0"/>
              <a:t> Islands  are impervious to the ever-pounding Atlantic. </a:t>
            </a:r>
            <a:endParaRPr lang="hu-HU" dirty="0" smtClean="0"/>
          </a:p>
          <a:p>
            <a:pPr>
              <a:buNone/>
            </a:pPr>
            <a:r>
              <a:rPr lang="en-US" dirty="0" smtClean="0"/>
              <a:t>The story of the </a:t>
            </a:r>
            <a:r>
              <a:rPr lang="en-US" dirty="0" err="1" smtClean="0"/>
              <a:t>Skellig</a:t>
            </a:r>
            <a:r>
              <a:rPr lang="en-US" dirty="0" smtClean="0"/>
              <a:t> Islands, 16km west of Bolus Head on the </a:t>
            </a:r>
            <a:r>
              <a:rPr lang="en-US" dirty="0" err="1" smtClean="0"/>
              <a:t>Iveragh</a:t>
            </a:r>
            <a:r>
              <a:rPr lang="en-US" dirty="0" smtClean="0"/>
              <a:t> Peninsula in County Kerry, began when Christianity arrived in Ireland and they were chosen as a location for one of the first monastic settlements back in the 7th century. 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N</a:t>
            </a:r>
            <a:r>
              <a:rPr lang="hu-HU" dirty="0" err="1" smtClean="0"/>
              <a:t>ewgrange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Newgrange</a:t>
            </a:r>
            <a:r>
              <a:rPr lang="en-US" dirty="0" smtClean="0"/>
              <a:t> is the best known Irish passage tomb and dates to c.3,200BC. The large mound is approximately 80m in diameter and is surrounded at its base by a </a:t>
            </a:r>
            <a:r>
              <a:rPr lang="en-US" dirty="0" err="1" smtClean="0"/>
              <a:t>kerb</a:t>
            </a:r>
            <a:r>
              <a:rPr lang="en-US" dirty="0" smtClean="0"/>
              <a:t> of 97 stones.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The </a:t>
            </a:r>
            <a:r>
              <a:rPr lang="hu-HU" dirty="0" err="1" smtClean="0"/>
              <a:t>Burren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Burren</a:t>
            </a:r>
            <a:r>
              <a:rPr lang="en-US" dirty="0" smtClean="0"/>
              <a:t> National Park is located in the southeastern corner of the </a:t>
            </a:r>
            <a:r>
              <a:rPr lang="en-US" dirty="0" err="1" smtClean="0"/>
              <a:t>Burren</a:t>
            </a:r>
            <a:r>
              <a:rPr lang="en-US" dirty="0" smtClean="0"/>
              <a:t> and is approximately 1500 hectares in size</a:t>
            </a:r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301</Words>
  <Application>Microsoft Office PowerPoint</Application>
  <PresentationFormat>Diavetítés a képernyőre (4:3 oldalarány)</PresentationFormat>
  <Paragraphs>18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7 wonders of Ireland</vt:lpstr>
      <vt:lpstr>Glendalough</vt:lpstr>
      <vt:lpstr>Rock of Cashel</vt:lpstr>
      <vt:lpstr>Cliffs of Moher</vt:lpstr>
      <vt:lpstr>Giant’s causeway</vt:lpstr>
      <vt:lpstr>Skellig Islands</vt:lpstr>
      <vt:lpstr>Newgrange</vt:lpstr>
      <vt:lpstr>The Burren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wonders of Ireland</dc:title>
  <dc:creator>Norbi</dc:creator>
  <cp:lastModifiedBy>Norbi</cp:lastModifiedBy>
  <cp:revision>7</cp:revision>
  <dcterms:created xsi:type="dcterms:W3CDTF">2017-04-19T18:34:26Z</dcterms:created>
  <dcterms:modified xsi:type="dcterms:W3CDTF">2017-04-19T19:43:32Z</dcterms:modified>
</cp:coreProperties>
</file>